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dbe5e9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dbe5e9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dbe5e9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dbe5e9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7dbe5e99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7dbe5e9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dbe5e9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7dbe5e9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7dbe5e9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7dbe5e9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dbe5e99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dbe5e99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dbe5e9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dbe5e9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dbe5e9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dbe5e9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7dbe5e99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7dbe5e99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dbe5e9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dbe5e9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dbe5e99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dbe5e99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dbe5e9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7dbe5e9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7dbe5e9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7dbe5e9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dbe5e99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dbe5e99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dbe5e99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dbe5e9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9" y="0"/>
            <a:ext cx="79621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70" y="0"/>
            <a:ext cx="78564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0" y="0"/>
            <a:ext cx="8728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71" y="0"/>
            <a:ext cx="69232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00" y="372125"/>
            <a:ext cx="6193350" cy="4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8900"/>
            <a:ext cx="6767351" cy="47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2" cy="38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309"/>
            <a:ext cx="9144003" cy="306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477"/>
            <a:ext cx="9144003" cy="368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6667" l="18662" r="16335" t="17569"/>
          <a:stretch/>
        </p:blipFill>
        <p:spPr>
          <a:xfrm>
            <a:off x="1897188" y="1152475"/>
            <a:ext cx="5349627" cy="38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